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bcef48fe9e424172"/>
  </p:sldMasterIdLst>
  <p:sldIdLst>
    <p:sldId id="264" r:id="Ra525097a5f074d13"/>
    <p:sldId id="265" r:id="R9e4aa8fb22104fee"/>
    <p:sldId id="266" r:id="Rbf7196a1568549e4"/>
    <p:sldId id="267" r:id="R19141e89c6614bee"/>
    <p:sldId id="268" r:id="R1f49afbd0d86405b"/>
    <p:sldId id="269" r:id="Rcebb9e1347744b9b"/>
    <p:sldId id="270" r:id="R79dec274067848bf"/>
    <p:sldId id="271" r:id="R872e4825470b46f8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bcef48fe9e424172" /><Relationship Type="http://schemas.openxmlformats.org/officeDocument/2006/relationships/theme" Target="/ppt/slideMasters/theme/theme2.xml" Id="R023a484e35934101" /><Relationship Type="http://schemas.openxmlformats.org/officeDocument/2006/relationships/slide" Target="/ppt/slides/slide9.xml" Id="Ra525097a5f074d13" /><Relationship Type="http://schemas.openxmlformats.org/officeDocument/2006/relationships/slide" Target="/ppt/slides/slidea.xml" Id="R9e4aa8fb22104fee" /><Relationship Type="http://schemas.openxmlformats.org/officeDocument/2006/relationships/slide" Target="/ppt/slides/slideb.xml" Id="Rbf7196a1568549e4" /><Relationship Type="http://schemas.openxmlformats.org/officeDocument/2006/relationships/slide" Target="/ppt/slides/slidec.xml" Id="R19141e89c6614bee" /><Relationship Type="http://schemas.openxmlformats.org/officeDocument/2006/relationships/tableStyles" Target="/ppt/tableStyles.xml" Id="Rc1989e6e83244db9" /><Relationship Type="http://schemas.openxmlformats.org/officeDocument/2006/relationships/slide" Target="/ppt/slides/slided.xml" Id="R1f49afbd0d86405b" /><Relationship Type="http://schemas.openxmlformats.org/officeDocument/2006/relationships/slide" Target="/ppt/slides/slidee.xml" Id="Rcebb9e1347744b9b" /><Relationship Type="http://schemas.openxmlformats.org/officeDocument/2006/relationships/slide" Target="/ppt/slides/slidef.xml" Id="R79dec274067848bf" /><Relationship Type="http://schemas.openxmlformats.org/officeDocument/2006/relationships/slide" Target="/ppt/slides/slide10.xml" Id="R872e4825470b46f8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db108838b2af4e9b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80c3d78391364dfe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0f15f4ce711c4da2" /><Relationship Type="http://schemas.openxmlformats.org/officeDocument/2006/relationships/slideMaster" Target="/ppt/slideMasters/slideMaster2.xml" Id="R101fbf2e501f446a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c604d651aba5428f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0f15f4ce711c4da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ff0d27ba49044847" /><Relationship Type="http://schemas.openxmlformats.org/officeDocument/2006/relationships/slideLayout" Target="/ppt/slideLayouts/slideLayout2.xml" Id="Re78f5fac11a241e5" /><Relationship Type="http://schemas.openxmlformats.org/officeDocument/2006/relationships/slideLayout" Target="/ppt/slideLayouts/slideLayout3.xml" Id="R7d010a52f418464f" /><Relationship Type="http://schemas.openxmlformats.org/officeDocument/2006/relationships/slideLayout" Target="/ppt/slideLayouts/slideLayout4.xml" Id="R68bea0c4e7084e8a" /><Relationship Type="http://schemas.openxmlformats.org/officeDocument/2006/relationships/slideLayout" Target="/ppt/slideLayouts/slideLayout5.xml" Id="R57860a050683419e" /><Relationship Type="http://schemas.openxmlformats.org/officeDocument/2006/relationships/image" Target="/ppt/media/image2.bin" Id="R430cdce91b3943df" /><Relationship Type="http://schemas.openxmlformats.org/officeDocument/2006/relationships/image" Target="/ppt/media/image.bin" Id="Rf9b2eeed71d94fdc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430cdce91b3943df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f9b2eeed71d94fdc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68bea0c4e7084e8a"/>
    <p:sldLayoutId id="2147483652" r:id="R7d010a52f418464f"/>
    <p:sldLayoutId id="2147483651" r:id="Re78f5fac11a241e5"/>
    <p:sldLayoutId id="2147483654" r:id="R57860a050683419e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5baa369fb8b34e45" /><Relationship Type="http://schemas.openxmlformats.org/officeDocument/2006/relationships/chart" Target="/ppt/slides/charts/chart29.xml" Id="Rfa0fbdf69b9542cb" /><Relationship Type="http://schemas.openxmlformats.org/officeDocument/2006/relationships/chart" Target="/ppt/slides/charts/chart2a.xml" Id="Rea1575a6252343ff" /><Relationship Type="http://schemas.openxmlformats.org/officeDocument/2006/relationships/chart" Target="/ppt/slides/charts/chart2b.xml" Id="R3d30288504f74f41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f8696d86c9f143ef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ac1d11d2654643b0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869641f1c54b4757" /><Relationship Type="http://schemas.openxmlformats.org/officeDocument/2006/relationships/slideLayout" Target="/ppt/slideLayouts/slideLayout5.xml" Id="Rfb7ddda0483a46c7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bc4490656d79452d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7cd074b8932a478d" /><Relationship Type="http://schemas.openxmlformats.org/officeDocument/2006/relationships/image" Target="/ppt/media/image4.bin" Id="R311f85b6abba4983" /><Relationship Type="http://schemas.openxmlformats.org/officeDocument/2006/relationships/slideLayout" Target="/ppt/slideLayouts/slideLayout5.xml" Id="Rbf687a7f5d984efc" /><Relationship Type="http://schemas.openxmlformats.org/officeDocument/2006/relationships/chart" Target="/ppt/slides/charts/chart15.xml" Id="Re0e3908764464126" /><Relationship Type="http://schemas.openxmlformats.org/officeDocument/2006/relationships/chart" Target="/ppt/slides/charts/chart16.xml" Id="R115a27cbbc974d20" /><Relationship Type="http://schemas.openxmlformats.org/officeDocument/2006/relationships/chart" Target="/ppt/slides/charts/chart17.xml" Id="R0dc0c4573f3f434e" /><Relationship Type="http://schemas.openxmlformats.org/officeDocument/2006/relationships/chart" Target="/ppt/slides/charts/chart18.xml" Id="R915ef6537264495d" /><Relationship Type="http://schemas.openxmlformats.org/officeDocument/2006/relationships/chart" Target="/ppt/slides/charts/chart19.xml" Id="Ra68fdf4e49594dd3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4c0817677c9d4661" /><Relationship Type="http://schemas.openxmlformats.org/officeDocument/2006/relationships/image" Target="/ppt/media/image4.bin" Id="R2dfa15404a5e4c6e" /><Relationship Type="http://schemas.openxmlformats.org/officeDocument/2006/relationships/slideLayout" Target="/ppt/slideLayouts/slideLayout5.xml" Id="R4d958924502a42db" /><Relationship Type="http://schemas.openxmlformats.org/officeDocument/2006/relationships/chart" Target="/ppt/slides/charts/chart1b.xml" Id="Rcf27b8f9d7d64c18" /><Relationship Type="http://schemas.openxmlformats.org/officeDocument/2006/relationships/chart" Target="/ppt/slides/charts/chart1c.xml" Id="R7c57ce81eeff40e9" /><Relationship Type="http://schemas.openxmlformats.org/officeDocument/2006/relationships/chart" Target="/ppt/slides/charts/chart1d.xml" Id="Rf9df910d2fb34b54" /><Relationship Type="http://schemas.openxmlformats.org/officeDocument/2006/relationships/chart" Target="/ppt/slides/charts/chart1e.xml" Id="Rcfd9d80ae8624aff" /><Relationship Type="http://schemas.openxmlformats.org/officeDocument/2006/relationships/chart" Target="/ppt/slides/charts/chart1f.xml" Id="Rad18caf6122b4e28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944067caad2a4d07" /><Relationship Type="http://schemas.openxmlformats.org/officeDocument/2006/relationships/image" Target="/ppt/media/image4.bin" Id="R2ebb3f2907504578" /><Relationship Type="http://schemas.openxmlformats.org/officeDocument/2006/relationships/slideLayout" Target="/ppt/slideLayouts/slideLayout5.xml" Id="R79ec5639fa044c7e" /><Relationship Type="http://schemas.openxmlformats.org/officeDocument/2006/relationships/chart" Target="/ppt/slides/charts/chart21.xml" Id="Ra4423911d0cc453f" /><Relationship Type="http://schemas.openxmlformats.org/officeDocument/2006/relationships/chart" Target="/ppt/slides/charts/chart22.xml" Id="R90075463f895441d" /><Relationship Type="http://schemas.openxmlformats.org/officeDocument/2006/relationships/chart" Target="/ppt/slides/charts/chart23.xml" Id="R96bee2ed00854888" /><Relationship Type="http://schemas.openxmlformats.org/officeDocument/2006/relationships/chart" Target="/ppt/slides/charts/chart24.xml" Id="R6f263f2632854243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Smörgatan 80 och 100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5.619318</c:v>
              </c:pt>
              <c:pt idx="1">
                <c:v>4.960000</c:v>
              </c:pt>
              <c:pt idx="2">
                <c:v>5.516129</c:v>
              </c:pt>
              <c:pt idx="3">
                <c:v>5.618182</c:v>
              </c:pt>
              <c:pt idx="4">
                <c:v>5.200000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Solen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5.682927</c:v>
              </c:pt>
              <c:pt idx="1">
                <c:v>4.741935</c:v>
              </c:pt>
              <c:pt idx="2">
                <c:v>5.838710</c:v>
              </c:pt>
              <c:pt idx="3">
                <c:v>5.892857</c:v>
              </c:pt>
              <c:pt idx="4">
                <c:v>5.000000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4"/>
              <c:pt idx="0">
                <c:v>2014</c:v>
              </c:pt>
              <c:pt idx="1">
                <c:v>2013</c:v>
              </c:pt>
              <c:pt idx="2">
                <c:v>2012</c:v>
              </c:pt>
              <c:pt idx="3">
                <c:v>2011</c:v>
              </c:pt>
            </c:strLit>
          </c:cat>
          <c:val>
            <c:numLit>
              <c:formatCode>General</c:formatCode>
              <c:ptCount val="4"/>
              <c:pt idx="0">
                <c:v>0.090909</c:v>
              </c:pt>
              <c:pt idx="1">
                <c:v>0.636364</c:v>
              </c:pt>
              <c:pt idx="2">
                <c:v>0.181818</c:v>
              </c:pt>
              <c:pt idx="3">
                <c:v>0.090909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0.454545</c:v>
              </c:pt>
              <c:pt idx="1">
                <c:v>0.545455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Kvinna</c:v>
              </c:pt>
            </c:strLit>
          </c:cat>
          <c:val>
            <c:numLit>
              <c:formatCode>General</c:formatCode>
              <c:ptCount val="1"/>
              <c:pt idx="0">
                <c:v>1.000000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Solen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Smörgatan 80 och 100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fa0fbdf69b9542cb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ea1575a6252343ff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3d30288504f74f41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Solen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Smörgatan 80 och 100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Solen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Smörgatan 80 och 100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869641f1c54b4757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Solen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Smörgatan 80 och 100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Smörgatan 80 och 100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0e3908764464126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15a27cbbc974d20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dc0c4573f3f434e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15ef6537264495d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a68fdf4e49594dd3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7cd074b8932a478d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311f85b6abba4983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Solen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Smörgatan 80 och 100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Smörgatan 80 och 100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f27b8f9d7d64c18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c57ce81eeff40e9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9df910d2fb34b54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fd9d80ae8624aff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ad18caf6122b4e28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4c0817677c9d4661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2dfa15404a5e4c6e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Solen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Smörgatan 80 och 100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Smörgatan 80 och 100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4423911d0cc453f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0075463f895441d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6bee2ed00854888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6f263f2632854243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944067caad2a4d07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2ebb3f2907504578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2017-02-20T14:02:33.639Z</dcterms:created>
  <dcterms:modified xsi:type="dcterms:W3CDTF">2017-02-20T14:02:33.639Z</dcterms:modified>
</cp:coreProperties>
</file>